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94648" autoAdjust="0"/>
  </p:normalViewPr>
  <p:slideViewPr>
    <p:cSldViewPr>
      <p:cViewPr varScale="1">
        <p:scale>
          <a:sx n="82" d="100"/>
          <a:sy n="82" d="100"/>
        </p:scale>
        <p:origin x="-1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4C2F46-17D3-45B1-A2AB-6929F04CF8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03F81E-CA2E-4D9C-B7FE-C48F591C3AF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64291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PRO-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педагог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кюс я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75" y="452437"/>
            <a:ext cx="2635242" cy="1976431"/>
          </a:xfrm>
        </p:spPr>
      </p:pic>
      <p:pic>
        <p:nvPicPr>
          <p:cNvPr id="5" name="Рисунок 4" descr="кюс 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1873" y="571480"/>
            <a:ext cx="2752127" cy="2052628"/>
          </a:xfrm>
          <a:prstGeom prst="rect">
            <a:avLst/>
          </a:prstGeom>
        </p:spPr>
      </p:pic>
      <p:pic>
        <p:nvPicPr>
          <p:cNvPr id="7" name="Рисунок 6" descr="ЗАВ_1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714884"/>
            <a:ext cx="2964678" cy="1976452"/>
          </a:xfrm>
          <a:prstGeom prst="rect">
            <a:avLst/>
          </a:prstGeom>
        </p:spPr>
      </p:pic>
      <p:pic>
        <p:nvPicPr>
          <p:cNvPr id="8" name="Рисунок 7" descr="CCI25112011_0001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4786" y="642918"/>
            <a:ext cx="1391763" cy="1928826"/>
          </a:xfrm>
          <a:prstGeom prst="rect">
            <a:avLst/>
          </a:prstGeom>
        </p:spPr>
      </p:pic>
      <p:pic>
        <p:nvPicPr>
          <p:cNvPr id="9" name="Рисунок 8" descr="CCI25112011_0001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571480"/>
            <a:ext cx="1443309" cy="2000264"/>
          </a:xfrm>
          <a:prstGeom prst="rect">
            <a:avLst/>
          </a:prstGeom>
        </p:spPr>
      </p:pic>
      <p:pic>
        <p:nvPicPr>
          <p:cNvPr id="10" name="Рисунок 9" descr="CCI25112011_00015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2357430"/>
            <a:ext cx="1357322" cy="1881095"/>
          </a:xfrm>
          <a:prstGeom prst="rect">
            <a:avLst/>
          </a:prstGeom>
        </p:spPr>
      </p:pic>
      <p:pic>
        <p:nvPicPr>
          <p:cNvPr id="11" name="Рисунок 10" descr="CCI25112011_00010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3786190"/>
            <a:ext cx="1288669" cy="1785950"/>
          </a:xfrm>
          <a:prstGeom prst="rect">
            <a:avLst/>
          </a:prstGeom>
        </p:spPr>
      </p:pic>
      <p:pic>
        <p:nvPicPr>
          <p:cNvPr id="12" name="Рисунок 11" descr="сердце отдаю детям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269845" y="2158991"/>
            <a:ext cx="1460510" cy="1714512"/>
          </a:xfrm>
          <a:prstGeom prst="rect">
            <a:avLst/>
          </a:prstGeom>
        </p:spPr>
      </p:pic>
      <p:pic>
        <p:nvPicPr>
          <p:cNvPr id="13" name="Рисунок 12" descr="обр.прогр.дворец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306" y="2357430"/>
            <a:ext cx="1357322" cy="1881095"/>
          </a:xfrm>
          <a:prstGeom prst="rect">
            <a:avLst/>
          </a:prstGeom>
        </p:spPr>
      </p:pic>
      <p:pic>
        <p:nvPicPr>
          <p:cNvPr id="14" name="Рисунок 13" descr="благ.письмо Лях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7686" y="3929066"/>
            <a:ext cx="1285884" cy="1782090"/>
          </a:xfrm>
          <a:prstGeom prst="rect">
            <a:avLst/>
          </a:prstGeom>
        </p:spPr>
      </p:pic>
      <p:pic>
        <p:nvPicPr>
          <p:cNvPr id="15" name="Рисунок 14" descr="серт край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06878" y="5143488"/>
            <a:ext cx="1237122" cy="1714512"/>
          </a:xfrm>
          <a:prstGeom prst="rect">
            <a:avLst/>
          </a:prstGeom>
        </p:spPr>
      </p:pic>
      <p:pic>
        <p:nvPicPr>
          <p:cNvPr id="18" name="Рисунок 17" descr="Грани мастерств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72132" y="5099340"/>
            <a:ext cx="1278661" cy="1758660"/>
          </a:xfrm>
          <a:prstGeom prst="rect">
            <a:avLst/>
          </a:prstGeom>
        </p:spPr>
      </p:pic>
      <p:pic>
        <p:nvPicPr>
          <p:cNvPr id="19" name="Рисунок 18" descr="благ.МВД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00232" y="2786058"/>
            <a:ext cx="1285884" cy="1768595"/>
          </a:xfrm>
          <a:prstGeom prst="rect">
            <a:avLst/>
          </a:prstGeom>
        </p:spPr>
      </p:pic>
      <p:pic>
        <p:nvPicPr>
          <p:cNvPr id="20" name="Рисунок 19" descr="благ.студ.весн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14678" y="5072074"/>
            <a:ext cx="1298485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Учащиеся Клуба юных собаководов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readms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714356"/>
            <a:ext cx="1965805" cy="1714512"/>
          </a:xfrm>
        </p:spPr>
      </p:pic>
      <p:pic>
        <p:nvPicPr>
          <p:cNvPr id="5" name="Рисунок 4" descr="КЮ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286256"/>
            <a:ext cx="3571900" cy="2383127"/>
          </a:xfrm>
          <a:prstGeom prst="rect">
            <a:avLst/>
          </a:prstGeom>
        </p:spPr>
      </p:pic>
      <p:pic>
        <p:nvPicPr>
          <p:cNvPr id="6" name="Рисунок 5" descr="кюс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357298"/>
            <a:ext cx="2786082" cy="2089562"/>
          </a:xfrm>
          <a:prstGeom prst="rect">
            <a:avLst/>
          </a:prstGeom>
        </p:spPr>
      </p:pic>
      <p:pic>
        <p:nvPicPr>
          <p:cNvPr id="7" name="Рисунок 6" descr="кюс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714884"/>
            <a:ext cx="3215929" cy="2143116"/>
          </a:xfrm>
          <a:prstGeom prst="rect">
            <a:avLst/>
          </a:prstGeom>
        </p:spPr>
      </p:pic>
      <p:pic>
        <p:nvPicPr>
          <p:cNvPr id="8" name="Рисунок 7" descr="кюс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2803917"/>
            <a:ext cx="3024208" cy="2268157"/>
          </a:xfrm>
          <a:prstGeom prst="rect">
            <a:avLst/>
          </a:prstGeom>
        </p:spPr>
      </p:pic>
      <p:pic>
        <p:nvPicPr>
          <p:cNvPr id="9" name="Рисунок 8" descr="кюс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785794"/>
            <a:ext cx="2952770" cy="2214578"/>
          </a:xfrm>
          <a:prstGeom prst="rect">
            <a:avLst/>
          </a:prstGeom>
        </p:spPr>
      </p:pic>
      <p:pic>
        <p:nvPicPr>
          <p:cNvPr id="10" name="Рисунок 9" descr="кюс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72" y="2857496"/>
            <a:ext cx="1276350" cy="1962150"/>
          </a:xfrm>
          <a:prstGeom prst="rect">
            <a:avLst/>
          </a:prstGeom>
        </p:spPr>
      </p:pic>
      <p:pic>
        <p:nvPicPr>
          <p:cNvPr id="11" name="Рисунок 10" descr="кюс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3000372"/>
            <a:ext cx="1393022" cy="1857363"/>
          </a:xfrm>
          <a:prstGeom prst="rect">
            <a:avLst/>
          </a:prstGeom>
        </p:spPr>
      </p:pic>
      <p:pic>
        <p:nvPicPr>
          <p:cNvPr id="12" name="Рисунок 11" descr="Студ.весна 2 степень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4857760"/>
            <a:ext cx="1454305" cy="20002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6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PRO-педагог</vt:lpstr>
      <vt:lpstr>Учащиеся Клуба юных собаководов</vt:lpstr>
    </vt:vector>
  </TitlesOfParts>
  <Company>dd(u)t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Vasgan</dc:creator>
  <cp:lastModifiedBy>Vasgan</cp:lastModifiedBy>
  <cp:revision>3</cp:revision>
  <dcterms:created xsi:type="dcterms:W3CDTF">2018-12-05T07:58:40Z</dcterms:created>
  <dcterms:modified xsi:type="dcterms:W3CDTF">2018-12-05T10:09:30Z</dcterms:modified>
</cp:coreProperties>
</file>